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96" r:id="rId2"/>
    <p:sldId id="2600" r:id="rId3"/>
    <p:sldId id="2540" r:id="rId4"/>
    <p:sldId id="2599" r:id="rId5"/>
    <p:sldId id="2602" r:id="rId6"/>
    <p:sldId id="2603" r:id="rId7"/>
    <p:sldId id="2608" r:id="rId8"/>
    <p:sldId id="2604" r:id="rId9"/>
    <p:sldId id="2607" r:id="rId10"/>
    <p:sldId id="2605" r:id="rId11"/>
    <p:sldId id="2609" r:id="rId12"/>
    <p:sldId id="2555" r:id="rId13"/>
    <p:sldId id="2598" r:id="rId14"/>
    <p:sldId id="2584" r:id="rId15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E0FB"/>
    <a:srgbClr val="FFFFFF"/>
    <a:srgbClr val="5DAAB0"/>
    <a:srgbClr val="3B7579"/>
    <a:srgbClr val="AAD3D6"/>
    <a:srgbClr val="418287"/>
    <a:srgbClr val="DFE3E9"/>
    <a:srgbClr val="1F1F26"/>
    <a:srgbClr val="D6DBE2"/>
    <a:srgbClr val="CCD2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09" autoAdjust="0"/>
    <p:restoredTop sz="84368" autoAdjust="0"/>
  </p:normalViewPr>
  <p:slideViewPr>
    <p:cSldViewPr snapToGrid="0" snapToObjects="1" showGuides="1">
      <p:cViewPr varScale="1">
        <p:scale>
          <a:sx n="95" d="100"/>
          <a:sy n="95" d="100"/>
        </p:scale>
        <p:origin x="1206" y="7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466B5B1-8550-45FB-967E-F4B291CCC461}" type="datetime1">
              <a:rPr lang="ru-RU" smtClean="0"/>
              <a:t>23.05.2023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A8A28B-0568-4092-BB1A-13C9B073E3A0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gif>
</file>

<file path=ppt/media/image2.png>
</file>

<file path=ppt/media/image20.jpg>
</file>

<file path=ppt/media/image3.jpeg>
</file>

<file path=ppt/media/image4.jpeg>
</file>

<file path=ppt/media/image5.jpe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D444D95-FCD4-4091-973E-913976785C28}" type="datetime1">
              <a:rPr lang="ru-RU" smtClean="0"/>
              <a:t>23.05.2023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CFA0038-7055-434C-B6C4-B8C69565C600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022642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8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8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80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889347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415737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Изменение</a:t>
            </a:r>
            <a:r>
              <a:rPr lang="ru-RU" baseline="0" dirty="0" smtClean="0"/>
              <a:t> данных пользователя, возможность выйти из аккаунта, переход к выбранному адресу через </a:t>
            </a:r>
            <a:r>
              <a:rPr lang="en-US" baseline="0" dirty="0" smtClean="0"/>
              <a:t>fab </a:t>
            </a:r>
            <a:r>
              <a:rPr lang="ru-RU" baseline="0" dirty="0" smtClean="0"/>
              <a:t>на карте и др.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012261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ru-RU" smtClean="0"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825399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ru-RU" smtClean="0"/>
              <a:t>14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900364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H="1" flipV="1">
            <a:off x="2558731" y="4366584"/>
            <a:ext cx="0" cy="316592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Разделитель слайда с изображением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" name="Прямоугольник 1" title="Декоративный элемент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9" name="Текст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6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итель слайда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" name="Прямоугольник 1" title="Декоративный элемент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2" name="Текст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13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ользовательский маке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 rtl="0"/>
            <a:r>
              <a:rPr lang="ru-RU" noProof="0" dirty="0"/>
              <a:t>Повестка</a:t>
            </a:r>
          </a:p>
        </p:txBody>
      </p:sp>
      <p:sp>
        <p:nvSpPr>
          <p:cNvPr id="29" name="Рисунок 28" title="Декоративный элемент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32" name="Текст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3" name="Текст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4" name="Текст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5" name="Текст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6" name="Текст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42" name="Фигура 62" title="Декоративный элемент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2092379" y="3640133"/>
            <a:ext cx="0" cy="2449124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Пользовательский маке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Рисунок 28" title="Декоративный элемент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32" name="Текст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3" name="Текст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4" name="Текст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5" name="Текст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6" name="Текст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" name="Прямоугольник 2" title="Декоративный элемент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2" name="Фигура 62" title="Декоративный элемент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 rtl="0"/>
            <a:r>
              <a:rPr lang="ru-RU" noProof="0" dirty="0"/>
              <a:t>Повестка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Пользовательский маке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Рисунок 28" title="Декоративный элемент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32" name="Текст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3" name="Текст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4" name="Текст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5" name="Текст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6" name="Текст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" name="Прямоугольник 2" title="Декоративный элемент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2" name="Фигура 62" title="Декоративный элемент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 rtl="0"/>
            <a:r>
              <a:rPr lang="ru-RU" noProof="0" dirty="0"/>
              <a:t>Повестка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  <p:transition spd="slow"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Пользовательский маке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Рисунок 28" title="Декоративный элемент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3" name="Прямоугольник 2" title="Декоративный элемент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32" name="Текст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3" name="Текст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4" name="Текст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5" name="Текст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6" name="Текст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7" name="Текст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1</a:t>
            </a:r>
          </a:p>
        </p:txBody>
      </p:sp>
      <p:sp>
        <p:nvSpPr>
          <p:cNvPr id="38" name="Текст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2</a:t>
            </a:r>
          </a:p>
        </p:txBody>
      </p:sp>
      <p:sp>
        <p:nvSpPr>
          <p:cNvPr id="39" name="Текст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3</a:t>
            </a:r>
          </a:p>
        </p:txBody>
      </p:sp>
      <p:sp>
        <p:nvSpPr>
          <p:cNvPr id="40" name="Текст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4</a:t>
            </a:r>
          </a:p>
        </p:txBody>
      </p:sp>
      <p:sp>
        <p:nvSpPr>
          <p:cNvPr id="41" name="Текст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ru-RU" noProof="0" dirty="0"/>
              <a:t>5</a:t>
            </a:r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 rtl="0"/>
            <a:r>
              <a:rPr lang="ru-RU" noProof="0" dirty="0"/>
              <a:t>Повестка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  <p:transition spd="slow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rtlCol="0" anchor="b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5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9353" y="4628132"/>
            <a:ext cx="4385841" cy="1325562"/>
          </a:xfrm>
        </p:spPr>
        <p:txBody>
          <a:bodyPr rtlCol="0">
            <a:noAutofit/>
          </a:bodyPr>
          <a:lstStyle>
            <a:lvl1pPr marL="0" indent="0" algn="l" rtl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9353" y="4165142"/>
            <a:ext cx="4385841" cy="382749"/>
          </a:xfrm>
        </p:spPr>
        <p:txBody>
          <a:bodyPr rtlCol="0" anchor="b">
            <a:normAutofit/>
          </a:bodyPr>
          <a:lstStyle>
            <a:lvl1pPr marL="0" indent="0" algn="l" rtl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6" name="Фигура 62" title="Декоративный элемент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  <p:sp>
        <p:nvSpPr>
          <p:cNvPr id="9" name="Рисунок 5" title="Декоративный элемент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rtlCol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 rtl="0">
              <a:buNone/>
            </a:pPr>
            <a:r>
              <a:rPr lang="ru-RU" noProof="0" dirty="0"/>
              <a:t>Заголовок слайда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87825" y="3212363"/>
            <a:ext cx="4312353" cy="2962659"/>
          </a:xfrm>
        </p:spPr>
        <p:txBody>
          <a:bodyPr lIns="0" tIns="72000" rtlCol="0">
            <a:normAutofit/>
          </a:bodyPr>
          <a:lstStyle>
            <a:lvl1pPr rtl="0"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11" name="Фигура 62" title="Декоративный элемент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3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rtlCol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 rtl="0">
              <a:buNone/>
            </a:pPr>
            <a:r>
              <a:rPr lang="ru-RU" noProof="0" dirty="0"/>
              <a:t>Заголовок слайда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 rtlCol="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 rtlCol="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  <p:transition spd="slow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1" name="Прямоугольник 10" title="Декоративный элемент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rtlCol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252921" y="2811606"/>
            <a:ext cx="3686159" cy="3044825"/>
          </a:xfrm>
        </p:spPr>
        <p:txBody>
          <a:bodyPr lIns="0" tIns="72000" rtlCol="0">
            <a:normAutofit/>
          </a:bodyPr>
          <a:lstStyle>
            <a:lvl1pPr rtl="0"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12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СПАСИБО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WWW.ИМЯСАЙТА.COM</a:t>
            </a:r>
          </a:p>
        </p:txBody>
      </p:sp>
      <p:sp>
        <p:nvSpPr>
          <p:cNvPr id="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 title="Декоративный элемент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3" name="Прямоугольник 2" title="Декоративный элемент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ru-RU" noProof="0" dirty="0"/>
              <a:t>Заголовок слайда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rtlCol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  <p:transition spd="slow"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 title="Декоративный элемент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1" name="Заголовок 1" title="Декоративный элемент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ru-RU" noProof="0" dirty="0"/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ru-RU" noProof="0" dirty="0"/>
              <a:t>Заголовок слайда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68447" y="4070639"/>
            <a:ext cx="3448800" cy="2253961"/>
          </a:xfrm>
        </p:spPr>
        <p:txBody>
          <a:bodyPr lIns="0" tIns="72000" rtlCol="0">
            <a:normAutofit/>
          </a:bodyPr>
          <a:lstStyle>
            <a:lvl1pPr rtl="0"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4055" y="4070639"/>
            <a:ext cx="3450265" cy="2253961"/>
          </a:xfrm>
        </p:spPr>
        <p:txBody>
          <a:bodyPr lIns="0" tIns="72000" rtlCol="0">
            <a:normAutofit/>
          </a:bodyPr>
          <a:lstStyle>
            <a:lvl1pPr rtl="0"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rtlCol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 title="Декоративный элемент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ru-RU" noProof="0" dirty="0"/>
          </a:p>
        </p:txBody>
      </p:sp>
      <p:sp>
        <p:nvSpPr>
          <p:cNvPr id="12" name="Заголовок 1" title="Декоративный элемент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ru-RU" noProof="0" dirty="0"/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ru-RU" noProof="0" dirty="0"/>
              <a:t>Заголовок слайда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7607" y="3366301"/>
            <a:ext cx="4340785" cy="2253961"/>
          </a:xfrm>
        </p:spPr>
        <p:txBody>
          <a:bodyPr lIns="0" tIns="72000" rtlCol="0">
            <a:normAutofit/>
          </a:bodyPr>
          <a:lstStyle>
            <a:lvl1pPr rtl="0"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72685" y="3366301"/>
            <a:ext cx="4342629" cy="2253961"/>
          </a:xfrm>
        </p:spPr>
        <p:txBody>
          <a:bodyPr lIns="0" tIns="72000" rtlCol="0">
            <a:normAutofit/>
          </a:bodyPr>
          <a:lstStyle>
            <a:lvl1pPr rtl="0"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rtlCol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1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 title="Декоративный элемент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ru-RU" noProof="0" dirty="0"/>
          </a:p>
        </p:txBody>
      </p:sp>
      <p:sp>
        <p:nvSpPr>
          <p:cNvPr id="12" name="Заголовок 1" title="Декоративный элемент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ru-RU" noProof="0" dirty="0"/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ru-RU" noProof="0" dirty="0"/>
              <a:t>Заголовок слайда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rtlCol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1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  <p:transition spd="slow">
    <p:wip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rtlCol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5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82016" y="1598619"/>
            <a:ext cx="4869806" cy="1896435"/>
          </a:xfrm>
        </p:spPr>
        <p:txBody>
          <a:bodyPr lIns="0" rtlCol="0">
            <a:noAutofit/>
          </a:bodyPr>
          <a:lstStyle>
            <a:lvl1pPr marL="0" indent="0" rtl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6" name="Текст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82018" y="4093464"/>
            <a:ext cx="4869806" cy="1896435"/>
          </a:xfrm>
        </p:spPr>
        <p:txBody>
          <a:bodyPr lIns="0" rtlCol="0">
            <a:noAutofit/>
          </a:bodyPr>
          <a:lstStyle>
            <a:lvl1pPr marL="0" indent="0" rtl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10" name="Фигура 62" title="Декоративный элемент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  <p:transition spd="slow"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7" name="Текст 6" title="Декоративный элемент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rtlCol="0" anchor="t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ru-RU" noProof="0" dirty="0"/>
              <a:t>Щелкните, чтобы </a:t>
            </a:r>
            <a:br>
              <a:rPr lang="ru-RU" noProof="0" dirty="0"/>
            </a:br>
            <a:r>
              <a:rPr lang="ru-RU" noProof="0" dirty="0"/>
              <a:t>добавить заголовок</a:t>
            </a:r>
          </a:p>
        </p:txBody>
      </p:sp>
      <p:sp>
        <p:nvSpPr>
          <p:cNvPr id="9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6" title="Декоративный элемент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 rtlCol="0">
            <a:noAutofit/>
          </a:bodyPr>
          <a:lstStyle>
            <a:lvl1pPr marL="0" indent="0" rtl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rtlCol="0" anchor="b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5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6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rtlCol="0" anchor="b"/>
          <a:lstStyle>
            <a:lvl1pPr algn="ctr">
              <a:defRPr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5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 title="Декоративный элемент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 sz="1400" b="0" i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rtlCol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Щелкните, чтобы </a:t>
            </a:r>
            <a:br>
              <a:rPr lang="ru-RU" noProof="0" dirty="0"/>
            </a:br>
            <a:r>
              <a:rPr lang="ru-RU" noProof="0" dirty="0"/>
              <a:t>добавить заголовок</a:t>
            </a:r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rtlCol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Заголовок слайда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4" title="Декоративный элемент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 rtlCol="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Щелкните, чтобы изменить </a:t>
            </a:r>
            <a:br>
              <a:rPr lang="ru-RU" noProof="0" dirty="0"/>
            </a:br>
            <a:r>
              <a:rPr lang="ru-RU" noProof="0" dirty="0"/>
              <a:t>стиль образца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 с изображением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8" name="Прямоугольник 7" title="Декоративный элемент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rtlCol="0"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0" name="Текст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 rtlCol="0"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11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l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4" title="Декоративный элемент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4" title="Декоративный элемент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5" name="Текст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6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4" title="Декоративный элемент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3" name="Текст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Пользовательский макет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4" title="Декоративный элемент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3" name="Заголовок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Пользовательский макет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4" title="Декоративный элемент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Пользовательский макет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4" title="Декоративный элемент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3" name="Заголовок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Пользовательский макет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4" title="Декоративный элемент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4" title="Декоративный элемент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5" name="Прямоугольник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3" name="Заголовок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4" title="Декоративный элемент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5" name="Прямоугольник 4" title="Декоративный элемент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3" name="Заголовок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4" title="Декоративный элемент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5" name="Прямоугольник 4" title="Декоративный элемент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3" name="Заголовок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пасиб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СПАСИБО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WWW.ИМЯСАЙТА.COM</a:t>
            </a:r>
          </a:p>
        </p:txBody>
      </p:sp>
      <p:sp>
        <p:nvSpPr>
          <p:cNvPr id="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  <p:sp>
        <p:nvSpPr>
          <p:cNvPr id="2" name="Прямоугольник 1" title="Декоративный элемент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Пользовательский маке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Декоративный элемент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ru-RU" noProof="0" dirty="0"/>
            </a:p>
          </p:txBody>
        </p:sp>
        <p:sp>
          <p:nvSpPr>
            <p:cNvPr id="6" name="ИЗОБРАЖЕНИЕ" title="Декоративный элемент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ru-RU" noProof="0" dirty="0"/>
            </a:p>
          </p:txBody>
        </p:sp>
      </p:grpSp>
      <p:sp>
        <p:nvSpPr>
          <p:cNvPr id="4" name="Текст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1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раздела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Пользовательский маке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Декоративный элемент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ru-RU" noProof="0" dirty="0"/>
            </a:p>
          </p:txBody>
        </p:sp>
        <p:sp>
          <p:nvSpPr>
            <p:cNvPr id="6" name="ИЗОБРАЖЕНИЕ" title="Декоративный элемент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ru-RU" noProof="0" dirty="0"/>
            </a:p>
          </p:txBody>
        </p:sp>
      </p:grpSp>
      <p:sp>
        <p:nvSpPr>
          <p:cNvPr id="4" name="Текст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2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раздела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Пользовательский маке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Декоративный элемент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ru-RU" noProof="0" dirty="0"/>
            </a:p>
          </p:txBody>
        </p:sp>
        <p:sp>
          <p:nvSpPr>
            <p:cNvPr id="6" name="ИЗОБРАЖЕНИЕ" title="Декоративный элемент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ru-RU" noProof="0" dirty="0"/>
            </a:p>
          </p:txBody>
        </p:sp>
      </p:grpSp>
      <p:sp>
        <p:nvSpPr>
          <p:cNvPr id="4" name="Текст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3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раздела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Пользовательский маке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 title="Декоративный элемент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раздела</a:t>
            </a:r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Пользовательский маке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 title="Декоративный элемент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раздела</a:t>
            </a:r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Пользовательский маке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 title="Декоративный элемент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раздела</a:t>
            </a:r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Изображение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 title="Декоративный элемент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ru-RU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6" name="Текст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8" name="Текст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9" name="Текст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5" name="Рисунок 5" title="Декоративный элемент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1" name="Рисунок 5" title="Декоративный элемент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2" name="Рисунок 5" title="Декоративный элемент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3" name="Рисунок 5" title="Декоративный элемент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25" name="Текст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26" name="Текст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7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Изображение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6" name="Текст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8" name="Текст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9" name="Текст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/>
          <a:lstStyle>
            <a:lvl1pPr>
              <a:defRPr b="1"/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20" name="Текст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24" name="Текст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  <p:sp>
        <p:nvSpPr>
          <p:cNvPr id="2" name="Овал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4" name="Рисунок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8" name="Рисунок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9" name="Рисунок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30" name="Рисунок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Изображение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 title="Декоративный элемент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ru-RU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rtlCol="0" anchor="b">
            <a:normAutofit/>
          </a:bodyPr>
          <a:lstStyle>
            <a:lvl1pPr algn="ctr">
              <a:defRPr sz="4000" b="1"/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6" name="Рисунок 5" title="Декоративный элемент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1" name="Рисунок 5" title="Декоративный элемент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3" name="Рисунок 5" title="Декоративный элемент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4" name="Рисунок 5" title="Декоративный элемент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0780" y="3920809"/>
            <a:ext cx="2469806" cy="731694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6" name="Текст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76825" y="3923752"/>
            <a:ext cx="2469806" cy="731694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8" name="Текст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22870" y="3920809"/>
            <a:ext cx="2469806" cy="731694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9" name="Текст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168916" y="3916626"/>
            <a:ext cx="2469806" cy="731694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 с изображением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  <p:sp>
        <p:nvSpPr>
          <p:cNvPr id="7" name="Прямоугольник 6" title="Декоративный элемент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Изображение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6" name="Текст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8" name="Текст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9" name="Текст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rtlCol="0" anchor="b">
            <a:normAutofit/>
          </a:bodyPr>
          <a:lstStyle>
            <a:lvl1pPr algn="ctr">
              <a:defRPr sz="4000" b="1"/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7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4" name="Рисунок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5" name="Рисунок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6" name="Рисунок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7" name="Рисунок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Изображение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 title="Декоративный элемент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ru-RU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rtlCol="0" anchor="b"/>
          <a:lstStyle>
            <a:lvl1pPr>
              <a:defRPr b="1"/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7" name="Текст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6" name="Рисунок 5" title="Декоративный элемент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1" name="Рисунок 5" title="Декоративный элемент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3" name="Рисунок 5" title="Декоративный элемент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4" name="Рисунок 5" title="Декоративный элемент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400"/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6" name="Текст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400"/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8" name="Текст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400"/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9" name="Текст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400"/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 title="Декоративный элемент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5" name="Рисунок 4" title="Декоративный элемент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6" name="Рисунок 4" title="Декоративный элемент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7" name="Рисунок 4" title="Декоративный элемент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8" name="Рисунок 4" title="Декоративный элемент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0" name="Текст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ДОБАВЬТЕ ИМЯ</a:t>
            </a:r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2" name="Текст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ДОБАВЬТЕ ИМЯ</a:t>
            </a:r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8" name="Текст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ДОБАВЬТЕ ИМЯ</a:t>
            </a:r>
          </a:p>
        </p:txBody>
      </p:sp>
      <p:sp>
        <p:nvSpPr>
          <p:cNvPr id="19" name="Текст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ДОБАВЬТЕ ИМЯ</a:t>
            </a:r>
          </a:p>
        </p:txBody>
      </p:sp>
      <p:sp>
        <p:nvSpPr>
          <p:cNvPr id="21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 title="Декоративный элемент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1" name="Прямоугольник 20" title="Декоративный элемент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8" name="Прямоугольник 27" title="Декоративный элемент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0" name="Рисунок 4" title="Декоративный элемент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32" name="Рисунок 4" title="Декоративный элемент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33" name="Рисунок 4" title="Декоративный элемент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6" name="Прямоугольник 25" title="Декоративный элемент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0" name="Текст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ДОБАВЬТЕ ИМЯ</a:t>
            </a:r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2" name="Текст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ДОБАВЬТЕ ИМЯ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4" name="Текст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ДОБАВЬТЕ ИМЯ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6" name="Текст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ДОБАВЬТЕ ИМЯ</a:t>
            </a:r>
          </a:p>
        </p:txBody>
      </p:sp>
      <p:sp>
        <p:nvSpPr>
          <p:cNvPr id="31" name="Рисунок 4" title="Декоративный элемент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усто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 dirty="0"/>
              <a:t>Заголовок </a:t>
            </a:r>
            <a:br>
              <a:rPr lang="ru-RU" noProof="0" dirty="0"/>
            </a:br>
            <a:r>
              <a:rPr lang="ru-RU" noProof="0" dirty="0"/>
              <a:t>слайда</a:t>
            </a:r>
          </a:p>
        </p:txBody>
      </p:sp>
      <p:sp>
        <p:nvSpPr>
          <p:cNvPr id="13" name="Текст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4" name="Текст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3" name="Диаграмма 2" title="Декоративный элемент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 rtlCol="0"/>
          <a:lstStyle/>
          <a:p>
            <a:pPr rtl="0"/>
            <a:r>
              <a:rPr lang="ru-RU" noProof="0"/>
              <a:t>Вставка диаграммы</a:t>
            </a:r>
            <a:endParaRPr lang="ru-RU" noProof="0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усто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0" dirty="0"/>
              <a:t>Заголовок </a:t>
            </a:r>
            <a:br>
              <a:rPr lang="ru-RU" noProof="0" dirty="0"/>
            </a:br>
            <a:r>
              <a:rPr lang="ru-RU" noProof="0" dirty="0"/>
              <a:t>слайда</a:t>
            </a:r>
          </a:p>
        </p:txBody>
      </p:sp>
      <p:sp>
        <p:nvSpPr>
          <p:cNvPr id="13" name="Текст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4" name="Текст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3" name="Диаграмма 2" title="Декоративный элемент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/>
          <a:p>
            <a:pPr rtl="0"/>
            <a:r>
              <a:rPr lang="ru-RU" noProof="0"/>
              <a:t>Вставка диаграммы</a:t>
            </a:r>
            <a:endParaRPr lang="ru-RU" noProof="0" dirty="0"/>
          </a:p>
        </p:txBody>
      </p:sp>
      <p:sp>
        <p:nvSpPr>
          <p:cNvPr id="7" name="Фигура 62" title="Декоративный элемент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Пусто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0" dirty="0"/>
              <a:t>Заголовок </a:t>
            </a:r>
            <a:br>
              <a:rPr lang="ru-RU" noProof="0" dirty="0"/>
            </a:br>
            <a:r>
              <a:rPr lang="ru-RU" noProof="0" dirty="0"/>
              <a:t>слайда</a:t>
            </a:r>
          </a:p>
        </p:txBody>
      </p:sp>
      <p:sp>
        <p:nvSpPr>
          <p:cNvPr id="13" name="Текст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4" name="Текст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3" name="Диаграмма 2" title="Декоративный элемент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Вставка диаграммы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Пусто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0" dirty="0"/>
              <a:t>Заголовок </a:t>
            </a:r>
            <a:br>
              <a:rPr lang="ru-RU" noProof="0" dirty="0"/>
            </a:br>
            <a:r>
              <a:rPr lang="ru-RU" noProof="0" dirty="0"/>
              <a:t>слайда</a:t>
            </a:r>
          </a:p>
        </p:txBody>
      </p:sp>
      <p:sp>
        <p:nvSpPr>
          <p:cNvPr id="13" name="Текст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4" name="Текст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3" name="Диаграмма 2" title="Декоративный элемент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Вставка диаграммы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усто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ru-RU" noProof="0" dirty="0"/>
              <a:t>Заголовок </a:t>
            </a:r>
            <a:br>
              <a:rPr lang="ru-RU" noProof="0" dirty="0"/>
            </a:br>
            <a:r>
              <a:rPr lang="ru-RU" noProof="0" dirty="0"/>
              <a:t>слайда</a:t>
            </a:r>
          </a:p>
        </p:txBody>
      </p:sp>
      <p:sp>
        <p:nvSpPr>
          <p:cNvPr id="13" name="Текст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3" name="Диаграмма 2" title="Декоративный элемент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 rtlCol="0"/>
          <a:lstStyle/>
          <a:p>
            <a:pPr rtl="0"/>
            <a:r>
              <a:rPr lang="ru-RU" noProof="0"/>
              <a:t>Вставка диаграммы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усто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ru-RU" noProof="0" dirty="0"/>
              <a:t>Заголовок </a:t>
            </a:r>
            <a:br>
              <a:rPr lang="ru-RU" noProof="0" dirty="0"/>
            </a:br>
            <a:r>
              <a:rPr lang="ru-RU" noProof="0" dirty="0"/>
              <a:t>слайда</a:t>
            </a:r>
          </a:p>
        </p:txBody>
      </p:sp>
      <p:sp>
        <p:nvSpPr>
          <p:cNvPr id="13" name="Текст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3" name="Диаграмма 2" title="Декоративный элемент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 rtlCol="0"/>
          <a:lstStyle/>
          <a:p>
            <a:pPr rtl="0"/>
            <a:r>
              <a:rPr lang="ru-RU" noProof="0"/>
              <a:t>Вставка диаграммы</a:t>
            </a:r>
            <a:endParaRPr lang="ru-RU" noProof="0" dirty="0"/>
          </a:p>
        </p:txBody>
      </p:sp>
      <p:sp>
        <p:nvSpPr>
          <p:cNvPr id="4" name="Рисунок 3" title="Декоративный элемент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 с изображением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  <p:sp>
        <p:nvSpPr>
          <p:cNvPr id="7" name="Прямоугольник 6" title="Декоративный элемент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rtlCol="0" anchor="b"/>
          <a:lstStyle>
            <a:lvl1pPr algn="ctr">
              <a:defRPr/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11" name="Текст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4" name="Таблица 3" title="Декоративный элемент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 rtlCol="0"/>
          <a:lstStyle/>
          <a:p>
            <a:pPr rtl="0"/>
            <a:r>
              <a:rPr lang="ru-RU" noProof="0"/>
              <a:t>Вставка таблицы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ус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4" name="Рисунок 6" title="Декоративный элемент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6" name="Рисунок 6" title="Декоративный элемент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7" name="Рисунок 6" title="Декоративный элемент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ru-RU" noProof="0" dirty="0"/>
              <a:t>Заголовок </a:t>
            </a:r>
            <a:br>
              <a:rPr lang="ru-RU" noProof="0" dirty="0"/>
            </a:br>
            <a:r>
              <a:rPr lang="ru-RU" noProof="0" dirty="0"/>
              <a:t>слайда</a:t>
            </a:r>
          </a:p>
        </p:txBody>
      </p:sp>
      <p:sp>
        <p:nvSpPr>
          <p:cNvPr id="10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ус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6" title="Декоративный элемент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6" name="Рисунок 6" title="Декоративный элемент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ru-RU" noProof="0" dirty="0"/>
              <a:t>Заголовок </a:t>
            </a:r>
            <a:br>
              <a:rPr lang="ru-RU" noProof="0" dirty="0"/>
            </a:br>
            <a:r>
              <a:rPr lang="ru-RU" noProof="0" dirty="0"/>
              <a:t>слайда</a:t>
            </a:r>
          </a:p>
        </p:txBody>
      </p:sp>
      <p:sp>
        <p:nvSpPr>
          <p:cNvPr id="10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ус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4" title="Декоративный элемент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4" name="Рисунок 4" title="Декоративный элемент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5" name="Рисунок 4" title="Декоративный элемент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6" name="Рисунок 4" title="Декоративный элемент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7" name="Рисунок 4" title="Декоративный элемент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8" name="Рисунок 4" title="Декоративный элемент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" name="Прямоугольник 1" title="Декоративный элемент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9" name="Прямоугольник 8" title="Декоративный элемент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0" name="Прямоугольник 9" title="Декоративный элемент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1" name="Прямоугольник 10" title="Декоративный элемент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 с изображением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5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  <p:sp>
        <p:nvSpPr>
          <p:cNvPr id="7" name="Прямоугольник 6" title="Декоративный элемент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итель слайда с изображением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9" name="Текст 12" title="Декоративный элемент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6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Разделитель слайда с изображением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4" title="Декоративный элемент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ЗАГОЛОВОК СЛАЙДА</a:t>
            </a:r>
          </a:p>
        </p:txBody>
      </p:sp>
      <p:sp>
        <p:nvSpPr>
          <p:cNvPr id="9" name="Текст 12" title="Декоративный элемент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 dirty="0"/>
              <a:t>МЕСТО ДЛЯ ПОДЗАГОЛОВКА</a:t>
            </a:r>
          </a:p>
        </p:txBody>
      </p:sp>
      <p:sp>
        <p:nvSpPr>
          <p:cNvPr id="6" name="Фигура 62" title="Декоративный элемент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ru-RU" sz="1500" noProof="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 dirty="0"/>
              <a:t>Стиль образца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r="-1569" b="32199"/>
          <a:stretch/>
        </p:blipFill>
        <p:spPr>
          <a:xfrm>
            <a:off x="0" y="-12"/>
            <a:ext cx="12383311" cy="4649833"/>
          </a:xfrm>
          <a:prstGeom prst="rect">
            <a:avLst/>
          </a:prstGeom>
          <a:noFill/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677792"/>
            <a:ext cx="11223172" cy="1275536"/>
          </a:xfrm>
          <a:prstGeom prst="rect">
            <a:avLst/>
          </a:prstGeom>
        </p:spPr>
        <p:txBody>
          <a:bodyPr rtlCol="0" anchor="t">
            <a:normAutofit fontScale="90000"/>
          </a:bodyPr>
          <a:lstStyle/>
          <a:p>
            <a:pPr rtl="0"/>
            <a:r>
              <a:rPr lang="ru-RU" dirty="0"/>
              <a:t>Приложение для благоустройства территории дома </a:t>
            </a:r>
            <a:r>
              <a:rPr lang="en-US" dirty="0"/>
              <a:t>Impress</a:t>
            </a:r>
            <a:r>
              <a:rPr lang="ru-RU" dirty="0"/>
              <a:t>.</a:t>
            </a:r>
            <a:r>
              <a:rPr lang="en-US" dirty="0"/>
              <a:t>Map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9575800" cy="625252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ru-RU" dirty="0"/>
              <a:t>Ворончук Илья </a:t>
            </a:r>
            <a:r>
              <a:rPr lang="ru-RU" dirty="0" smtClean="0"/>
              <a:t>Игоревич</a:t>
            </a:r>
            <a:endParaRPr lang="ru-RU" dirty="0"/>
          </a:p>
        </p:txBody>
      </p:sp>
      <p:pic>
        <p:nvPicPr>
          <p:cNvPr id="1026" name="Picture 2" descr="http://www.cs.vsu.ru/wp-content/uploads/2021/05/samsung_it_academy_logo_ru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0114" y="5190566"/>
            <a:ext cx="3110122" cy="1093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903" y="779930"/>
            <a:ext cx="9102193" cy="3099956"/>
          </a:xfrm>
          <a:prstGeom prst="rect">
            <a:avLst/>
          </a:prstGeom>
        </p:spPr>
      </p:pic>
      <p:sp>
        <p:nvSpPr>
          <p:cNvPr id="5" name="Текст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 txBox="1">
            <a:spLocks/>
          </p:cNvSpPr>
          <p:nvPr/>
        </p:nvSpPr>
        <p:spPr>
          <a:xfrm>
            <a:off x="1544903" y="3879886"/>
            <a:ext cx="9102193" cy="1885033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800" dirty="0" smtClean="0"/>
              <a:t>В приложении реализована </a:t>
            </a:r>
            <a:r>
              <a:rPr lang="en-US" sz="1800" dirty="0" smtClean="0"/>
              <a:t>Clean Architecture</a:t>
            </a:r>
            <a:r>
              <a:rPr lang="ru-RU" sz="1800" dirty="0" smtClean="0"/>
              <a:t> –</a:t>
            </a:r>
            <a:r>
              <a:rPr lang="en-US" sz="1800" dirty="0" smtClean="0"/>
              <a:t> </a:t>
            </a:r>
            <a:r>
              <a:rPr lang="ru-RU" sz="1800" dirty="0" smtClean="0"/>
              <a:t>это </a:t>
            </a:r>
            <a:r>
              <a:rPr lang="ru-RU" sz="1800" dirty="0"/>
              <a:t>рекомендации по организации системной архитектуры.</a:t>
            </a:r>
          </a:p>
        </p:txBody>
      </p:sp>
    </p:spTree>
    <p:extLst>
      <p:ext uri="{BB962C8B-B14F-4D97-AF65-F5344CB8AC3E}">
        <p14:creationId xmlns:p14="http://schemas.microsoft.com/office/powerpoint/2010/main" val="399274383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 txBox="1">
            <a:spLocks/>
          </p:cNvSpPr>
          <p:nvPr/>
        </p:nvSpPr>
        <p:spPr>
          <a:xfrm>
            <a:off x="2726129" y="1903551"/>
            <a:ext cx="6739742" cy="447764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u-RU" sz="1800" dirty="0" smtClean="0"/>
              <a:t>Что приводит… к…</a:t>
            </a:r>
            <a:endParaRPr lang="ru-RU" sz="1800" dirty="0"/>
          </a:p>
        </p:txBody>
      </p:sp>
      <p:sp>
        <p:nvSpPr>
          <p:cNvPr id="3" name="Текст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 txBox="1">
            <a:spLocks/>
          </p:cNvSpPr>
          <p:nvPr/>
        </p:nvSpPr>
        <p:spPr>
          <a:xfrm>
            <a:off x="1872343" y="756363"/>
            <a:ext cx="8447314" cy="670504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 smtClean="0"/>
              <a:t>Clean Architecture</a:t>
            </a:r>
            <a:r>
              <a:rPr lang="ru-RU" sz="1800" dirty="0" smtClean="0"/>
              <a:t> (и не только)</a:t>
            </a:r>
            <a:r>
              <a:rPr lang="en-US" sz="1800" dirty="0" smtClean="0"/>
              <a:t> </a:t>
            </a:r>
            <a:r>
              <a:rPr lang="ru-RU" sz="1800" dirty="0" smtClean="0"/>
              <a:t>обязует разработчика со всей ответственностью подойти к использованию ООП на полную мощность</a:t>
            </a:r>
            <a:endParaRPr lang="ru-RU" sz="1800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5856" y="1336486"/>
            <a:ext cx="2934559" cy="5499932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643" y="1340309"/>
            <a:ext cx="2468994" cy="5496114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 rotWithShape="1">
          <a:blip r:embed="rId4"/>
          <a:srcRect l="1862" r="2943"/>
          <a:stretch/>
        </p:blipFill>
        <p:spPr>
          <a:xfrm>
            <a:off x="5009441" y="1336487"/>
            <a:ext cx="2984359" cy="5499938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9331" y="1340309"/>
            <a:ext cx="3014306" cy="5496116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8589" y="1854850"/>
            <a:ext cx="2790825" cy="4981575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205509" y="139304"/>
            <a:ext cx="2085975" cy="169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01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997EAB6E-5FFF-4923-BC7F-D2C71AD24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ru-RU" dirty="0"/>
              <a:t>Демонстрация приложения</a:t>
            </a:r>
          </a:p>
        </p:txBody>
      </p:sp>
      <p:pic>
        <p:nvPicPr>
          <p:cNvPr id="1028" name="Picture 4" descr="http://qrcoder.ru/code/?https%3A%2F%2Fgithub.com%2FRealIlya%2FImpressMap%2Freleases%2Fdownload%2F6%2Fappack.apk&amp;10&amp;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2299" y="1657349"/>
            <a:ext cx="3209925" cy="320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01949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Заголовок 34">
            <a:extLst>
              <a:ext uri="{FF2B5EF4-FFF2-40B4-BE49-F238E27FC236}">
                <a16:creationId xmlns:a16="http://schemas.microsoft.com/office/drawing/2014/main" id="{42517A47-452A-45FD-B208-3A58B0BC1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</a:t>
            </a:r>
          </a:p>
        </p:txBody>
      </p:sp>
      <p:sp>
        <p:nvSpPr>
          <p:cNvPr id="38" name="Текст 37">
            <a:extLst>
              <a:ext uri="{FF2B5EF4-FFF2-40B4-BE49-F238E27FC236}">
                <a16:creationId xmlns:a16="http://schemas.microsoft.com/office/drawing/2014/main" id="{A394C4A5-8179-45AD-BA51-B9D21BD141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55313" y="1956155"/>
            <a:ext cx="4294206" cy="3732126"/>
          </a:xfrm>
        </p:spPr>
        <p:txBody>
          <a:bodyPr>
            <a:normAutofit/>
          </a:bodyPr>
          <a:lstStyle/>
          <a:p>
            <a:pPr marL="342900" indent="-342900">
              <a:spcBef>
                <a:spcPts val="1000"/>
              </a:spcBef>
              <a:buFont typeface="+mj-lt"/>
              <a:buAutoNum type="arabicPeriod"/>
            </a:pPr>
            <a:r>
              <a:rPr lang="ru-RU" sz="1800" dirty="0" smtClean="0"/>
              <a:t>Добавить возможность оценивать комментарии и посты «реакциями».</a:t>
            </a:r>
          </a:p>
          <a:p>
            <a:pPr marL="342900" indent="-342900">
              <a:spcBef>
                <a:spcPts val="1000"/>
              </a:spcBef>
              <a:buFont typeface="+mj-lt"/>
              <a:buAutoNum type="arabicPeriod"/>
            </a:pPr>
            <a:r>
              <a:rPr lang="ru-RU" sz="1800" dirty="0" smtClean="0"/>
              <a:t>Добавить возможность удалять и изменять посты и комментарии.</a:t>
            </a:r>
            <a:endParaRPr lang="en-US" sz="1800" dirty="0" smtClean="0"/>
          </a:p>
          <a:p>
            <a:pPr marL="342900" indent="-342900">
              <a:spcBef>
                <a:spcPts val="1000"/>
              </a:spcBef>
              <a:buFont typeface="+mj-lt"/>
              <a:buAutoNum type="arabicPeriod"/>
            </a:pPr>
            <a:r>
              <a:rPr lang="ru-RU" sz="1800" dirty="0" smtClean="0"/>
              <a:t>Добавить </a:t>
            </a:r>
            <a:r>
              <a:rPr lang="ru-RU" sz="1800" dirty="0" err="1" smtClean="0"/>
              <a:t>аватарки</a:t>
            </a:r>
            <a:r>
              <a:rPr lang="ru-RU" sz="1800" dirty="0" smtClean="0"/>
              <a:t> пользователям.</a:t>
            </a:r>
            <a:endParaRPr lang="en-US" sz="1800" dirty="0" smtClean="0"/>
          </a:p>
          <a:p>
            <a:pPr marL="342900" indent="-342900">
              <a:spcBef>
                <a:spcPts val="1000"/>
              </a:spcBef>
              <a:buFont typeface="+mj-lt"/>
              <a:buAutoNum type="arabicPeriod"/>
            </a:pPr>
            <a:endParaRPr lang="ru-RU" sz="1800" dirty="0"/>
          </a:p>
        </p:txBody>
      </p:sp>
      <p:pic>
        <p:nvPicPr>
          <p:cNvPr id="3076" name="Picture 4" descr="http://qrcoder.ru/code/?https%3A%2F%2Fgithub.com%2FRealIlya%2FImpressMap&amp;8&amp;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0184" y="3912109"/>
            <a:ext cx="2819400" cy="2819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9507771" y="3727443"/>
            <a:ext cx="2084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Github</a:t>
            </a:r>
            <a:r>
              <a:rPr lang="en-US" dirty="0" smtClean="0"/>
              <a:t> </a:t>
            </a:r>
            <a:r>
              <a:rPr lang="ru-RU" dirty="0" smtClean="0"/>
              <a:t>приложения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6030130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3E7E858-3218-42F6-BA30-AB063418C63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3" name="Текст 2"/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rtl="0"/>
            <a:r>
              <a:rPr lang="ru-RU" dirty="0">
                <a:solidFill>
                  <a:srgbClr val="D6E0FB"/>
                </a:solidFill>
              </a:rPr>
              <a:t>Спасибо за внимание</a:t>
            </a:r>
            <a:r>
              <a:rPr lang="ru-RU" dirty="0" smtClean="0">
                <a:solidFill>
                  <a:srgbClr val="D6E0FB"/>
                </a:solidFill>
              </a:rPr>
              <a:t>!</a:t>
            </a:r>
            <a:endParaRPr lang="ru-RU" dirty="0">
              <a:solidFill>
                <a:srgbClr val="D6E0FB"/>
              </a:solidFill>
            </a:endParaRPr>
          </a:p>
        </p:txBody>
      </p:sp>
      <p:pic>
        <p:nvPicPr>
          <p:cNvPr id="5" name="Picture 2" descr="http://www.cs.vsu.ru/wp-content/uploads/2021/05/samsung_it_academy_logo_ru.png"/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7943" y="4222376"/>
            <a:ext cx="2929030" cy="1029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59243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395580"/>
            <a:ext cx="4385841" cy="1325563"/>
          </a:xfrm>
        </p:spPr>
        <p:txBody>
          <a:bodyPr rtlCol="0"/>
          <a:lstStyle/>
          <a:p>
            <a:pPr rtl="0"/>
            <a:r>
              <a:rPr lang="ru-RU" dirty="0" smtClean="0"/>
              <a:t>Введение</a:t>
            </a:r>
            <a:endParaRPr lang="ru-RU" dirty="0"/>
          </a:p>
        </p:txBody>
      </p:sp>
      <p:sp>
        <p:nvSpPr>
          <p:cNvPr id="36" name="Текст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86132" y="3892492"/>
            <a:ext cx="4826104" cy="1901811"/>
          </a:xfrm>
        </p:spPr>
        <p:txBody>
          <a:bodyPr rtlCol="0">
            <a:normAutofit/>
          </a:bodyPr>
          <a:lstStyle/>
          <a:p>
            <a:r>
              <a:rPr lang="ru-RU" sz="1800" dirty="0" smtClean="0"/>
              <a:t>В современном мире люди сильно заняты своими повседневными делами: работа, отвести ребёнка в школу или садик. А на организацию и посещение собраний собственников на тему благоустройства территории остаётся мало времени.</a:t>
            </a:r>
            <a:endParaRPr lang="ru-RU" sz="1800" dirty="0"/>
          </a:p>
        </p:txBody>
      </p:sp>
      <p:pic>
        <p:nvPicPr>
          <p:cNvPr id="2050" name="Picture 2" descr="https://i.pinimg.com/736x/c1/0d/9e/c10d9e77070233611091f2863636a213--moscow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2290" y="1"/>
            <a:ext cx="599970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02344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626" y="3429001"/>
            <a:ext cx="2657979" cy="1323886"/>
          </a:xfrm>
        </p:spPr>
        <p:txBody>
          <a:bodyPr rtlCol="0"/>
          <a:lstStyle/>
          <a:p>
            <a:pPr rtl="0"/>
            <a:r>
              <a:rPr lang="ru-RU" dirty="0"/>
              <a:t>Цели и задачи </a:t>
            </a:r>
          </a:p>
        </p:txBody>
      </p:sp>
      <p:sp>
        <p:nvSpPr>
          <p:cNvPr id="36" name="Текст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5313" y="879710"/>
            <a:ext cx="4294206" cy="5596246"/>
          </a:xfrm>
        </p:spPr>
        <p:txBody>
          <a:bodyPr rtlCol="0">
            <a:normAutofit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ru-RU" sz="1800" dirty="0"/>
              <a:t>Цель: создать удобное </a:t>
            </a:r>
            <a:r>
              <a:rPr lang="en-US" sz="1800" dirty="0"/>
              <a:t>Android</a:t>
            </a:r>
            <a:r>
              <a:rPr lang="ru-RU" sz="1800" dirty="0"/>
              <a:t> приложение для проведения онлайн-дискуссий на тему благоустройства.</a:t>
            </a:r>
          </a:p>
          <a:p>
            <a:pPr marL="0" indent="0">
              <a:spcAft>
                <a:spcPts val="0"/>
              </a:spcAft>
              <a:buNone/>
            </a:pPr>
            <a:r>
              <a:rPr lang="ru-RU" sz="1800" dirty="0"/>
              <a:t>Задачи:</a:t>
            </a:r>
          </a:p>
          <a:p>
            <a:pPr marL="342900" lvl="0" indent="-342900">
              <a:spcAft>
                <a:spcPts val="0"/>
              </a:spcAft>
              <a:buFont typeface="+mj-lt"/>
              <a:buAutoNum type="arabicPeriod"/>
            </a:pPr>
            <a:r>
              <a:rPr lang="ru-RU" sz="1800" dirty="0"/>
              <a:t>Проанализировать существующие решения</a:t>
            </a:r>
          </a:p>
          <a:p>
            <a:pPr marL="342900" lvl="0" indent="-342900">
              <a:spcAft>
                <a:spcPts val="0"/>
              </a:spcAft>
              <a:buFont typeface="+mj-lt"/>
              <a:buAutoNum type="arabicPeriod"/>
            </a:pPr>
            <a:r>
              <a:rPr lang="ru-RU" sz="1800" dirty="0"/>
              <a:t>Подготовка</a:t>
            </a:r>
          </a:p>
          <a:p>
            <a:pPr marL="342900" lvl="0" indent="-342900">
              <a:spcAft>
                <a:spcPts val="0"/>
              </a:spcAft>
              <a:buFont typeface="+mj-lt"/>
              <a:buAutoNum type="arabicPeriod"/>
            </a:pPr>
            <a:r>
              <a:rPr lang="ru-RU" sz="1800" dirty="0"/>
              <a:t>Разработка архитектуры программы</a:t>
            </a:r>
          </a:p>
          <a:p>
            <a:pPr marL="342900" lvl="0" indent="-342900">
              <a:spcAft>
                <a:spcPts val="0"/>
              </a:spcAft>
              <a:buFont typeface="+mj-lt"/>
              <a:buAutoNum type="arabicPeriod"/>
            </a:pPr>
            <a:r>
              <a:rPr lang="ru-RU" sz="1800" dirty="0"/>
              <a:t>Разработка </a:t>
            </a:r>
            <a:r>
              <a:rPr lang="en-US" sz="1800" dirty="0" smtClean="0"/>
              <a:t>API </a:t>
            </a:r>
            <a:r>
              <a:rPr lang="ru-RU" sz="1800" dirty="0" smtClean="0"/>
              <a:t>к </a:t>
            </a:r>
            <a:r>
              <a:rPr lang="en-US" sz="1800" dirty="0" smtClean="0"/>
              <a:t>Firebase</a:t>
            </a:r>
            <a:endParaRPr lang="ru-RU" sz="1800" dirty="0"/>
          </a:p>
          <a:p>
            <a:pPr marL="342900" lvl="0" indent="-342900">
              <a:spcAft>
                <a:spcPts val="0"/>
              </a:spcAft>
              <a:buFont typeface="+mj-lt"/>
              <a:buAutoNum type="arabicPeriod"/>
            </a:pPr>
            <a:r>
              <a:rPr lang="ru-RU" sz="1800" dirty="0"/>
              <a:t>Разработка клиент-приложения</a:t>
            </a:r>
          </a:p>
          <a:p>
            <a:pPr marL="742950" lvl="1" indent="-285750">
              <a:spcAft>
                <a:spcPts val="0"/>
              </a:spcAft>
              <a:buFont typeface="+mj-lt"/>
              <a:buAutoNum type="arabicPeriod"/>
            </a:pPr>
            <a:r>
              <a:rPr lang="ru-RU" dirty="0"/>
              <a:t>Разработка UI</a:t>
            </a:r>
          </a:p>
          <a:p>
            <a:pPr marL="742950" lvl="1" indent="-285750">
              <a:spcAft>
                <a:spcPts val="0"/>
              </a:spcAft>
              <a:buFont typeface="+mj-lt"/>
              <a:buAutoNum type="arabicPeriod"/>
            </a:pPr>
            <a:r>
              <a:rPr lang="ru-RU" dirty="0"/>
              <a:t>Разработка логики приложения</a:t>
            </a:r>
          </a:p>
          <a:p>
            <a:pPr marL="342900" lvl="0" indent="-342900">
              <a:spcAft>
                <a:spcPts val="0"/>
              </a:spcAft>
              <a:buFont typeface="+mj-lt"/>
              <a:buAutoNum type="arabicPeriod"/>
            </a:pPr>
            <a:r>
              <a:rPr lang="ru-RU" sz="1800" dirty="0"/>
              <a:t>Рефакторинг кода</a:t>
            </a:r>
          </a:p>
          <a:p>
            <a:pPr marL="342900" lvl="0" indent="-342900">
              <a:spcAft>
                <a:spcPts val="0"/>
              </a:spcAft>
              <a:buFont typeface="+mj-lt"/>
              <a:buAutoNum type="arabicPeriod"/>
            </a:pPr>
            <a:r>
              <a:rPr lang="ru-RU" sz="1800" dirty="0"/>
              <a:t>Тестирование</a:t>
            </a:r>
          </a:p>
        </p:txBody>
      </p:sp>
      <p:pic>
        <p:nvPicPr>
          <p:cNvPr id="12" name="Рисунок 11" title="Декоративный элемент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8634413" y="812800"/>
            <a:ext cx="3557587" cy="5232400"/>
          </a:xfrm>
        </p:spPr>
      </p:pic>
    </p:spTree>
    <p:extLst>
      <p:ext uri="{BB962C8B-B14F-4D97-AF65-F5344CB8AC3E}">
        <p14:creationId xmlns:p14="http://schemas.microsoft.com/office/powerpoint/2010/main" val="213011558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454303"/>
            <a:ext cx="4385841" cy="1325563"/>
          </a:xfrm>
        </p:spPr>
        <p:txBody>
          <a:bodyPr rtlCol="0"/>
          <a:lstStyle/>
          <a:p>
            <a:pPr rtl="0"/>
            <a:r>
              <a:rPr lang="ru-RU" dirty="0" smtClean="0"/>
              <a:t>Принцип работы</a:t>
            </a:r>
            <a:endParaRPr lang="ru-RU" dirty="0"/>
          </a:p>
        </p:txBody>
      </p:sp>
      <p:sp>
        <p:nvSpPr>
          <p:cNvPr id="36" name="Текст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7742" y="3850547"/>
            <a:ext cx="4385841" cy="1885033"/>
          </a:xfrm>
        </p:spPr>
        <p:txBody>
          <a:bodyPr rtlCol="0">
            <a:normAutofit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ru-RU" sz="1800" dirty="0"/>
              <a:t>Пользователи, авторизованные в приложении, могут выбрать адреса жилых домов из </a:t>
            </a:r>
            <a:r>
              <a:rPr lang="ru-RU" sz="1800" dirty="0" smtClean="0"/>
              <a:t>списка (максимум 5), </a:t>
            </a:r>
            <a:r>
              <a:rPr lang="ru-RU" sz="1800" dirty="0"/>
              <a:t>метки которых впоследствии отобразятся на карте в выделенной области.</a:t>
            </a:r>
          </a:p>
        </p:txBody>
      </p:sp>
      <p:pic>
        <p:nvPicPr>
          <p:cNvPr id="6" name="Picture 2" descr="https://www.airpano.ru/photogallery/images_1550/8_498208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8490" y="1"/>
            <a:ext cx="1103376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3597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454303"/>
            <a:ext cx="4385841" cy="1325563"/>
          </a:xfrm>
        </p:spPr>
        <p:txBody>
          <a:bodyPr rtlCol="0"/>
          <a:lstStyle/>
          <a:p>
            <a:pPr rtl="0"/>
            <a:r>
              <a:rPr lang="ru-RU" dirty="0" smtClean="0"/>
              <a:t>Принцип работы</a:t>
            </a:r>
            <a:endParaRPr lang="ru-RU" dirty="0"/>
          </a:p>
        </p:txBody>
      </p:sp>
      <p:sp>
        <p:nvSpPr>
          <p:cNvPr id="36" name="Текст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7742" y="3850547"/>
            <a:ext cx="4385841" cy="1885033"/>
          </a:xfrm>
        </p:spPr>
        <p:txBody>
          <a:bodyPr rtlCol="0">
            <a:normAutofit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ru-RU" sz="1800" dirty="0" smtClean="0"/>
              <a:t>Среди отобразившихся адресов можно нажать на один, сделав его активным.</a:t>
            </a:r>
          </a:p>
          <a:p>
            <a:pPr marL="0" indent="0">
              <a:spcAft>
                <a:spcPts val="0"/>
              </a:spcAft>
              <a:buNone/>
            </a:pPr>
            <a:r>
              <a:rPr lang="ru-RU" sz="1800" dirty="0" smtClean="0"/>
              <a:t>В области активного адреса можно создавать метки с некоторой информацией в посте.</a:t>
            </a:r>
            <a:endParaRPr lang="ru-RU" sz="1800" dirty="0"/>
          </a:p>
        </p:txBody>
      </p:sp>
      <p:pic>
        <p:nvPicPr>
          <p:cNvPr id="1026" name="Picture 2" descr="https://www.airpano.ru/photogallery/images_1550/8_498208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8490" y="1"/>
            <a:ext cx="1103376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239696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454303"/>
            <a:ext cx="4385841" cy="1325563"/>
          </a:xfrm>
        </p:spPr>
        <p:txBody>
          <a:bodyPr rtlCol="0"/>
          <a:lstStyle/>
          <a:p>
            <a:pPr rtl="0"/>
            <a:r>
              <a:rPr lang="ru-RU" dirty="0" smtClean="0"/>
              <a:t>Принцип работы</a:t>
            </a:r>
            <a:endParaRPr lang="ru-RU" dirty="0"/>
          </a:p>
        </p:txBody>
      </p:sp>
      <p:sp>
        <p:nvSpPr>
          <p:cNvPr id="36" name="Текст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7742" y="3850547"/>
            <a:ext cx="4385841" cy="1885033"/>
          </a:xfrm>
        </p:spPr>
        <p:txBody>
          <a:bodyPr rtlCol="0">
            <a:normAutofit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ru-RU" sz="1800" dirty="0" smtClean="0"/>
              <a:t>Посты можно комментировать.</a:t>
            </a:r>
          </a:p>
          <a:p>
            <a:pPr marL="0" indent="0">
              <a:spcAft>
                <a:spcPts val="0"/>
              </a:spcAft>
              <a:buNone/>
            </a:pPr>
            <a:r>
              <a:rPr lang="ru-RU" sz="1800" dirty="0" smtClean="0"/>
              <a:t>Комментарии можно комментировать.</a:t>
            </a:r>
          </a:p>
          <a:p>
            <a:pPr marL="0" indent="0">
              <a:spcAft>
                <a:spcPts val="0"/>
              </a:spcAft>
              <a:buNone/>
            </a:pPr>
            <a:r>
              <a:rPr lang="ru-RU" sz="1800" dirty="0" smtClean="0"/>
              <a:t>Можно создавать целые ветки обсуждений.</a:t>
            </a:r>
            <a:endParaRPr lang="ru-RU" sz="1800" dirty="0"/>
          </a:p>
        </p:txBody>
      </p:sp>
      <p:pic>
        <p:nvPicPr>
          <p:cNvPr id="1026" name="Picture 2" descr="https://www.airpano.ru/photogallery/images_1550/8_498208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8490" y="1"/>
            <a:ext cx="1103376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31452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8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Пояснение по функциям приложения</a:t>
            </a:r>
            <a:endParaRPr lang="ru-RU" dirty="0"/>
          </a:p>
        </p:txBody>
      </p:sp>
      <p:pic>
        <p:nvPicPr>
          <p:cNvPr id="27" name="Рисунок 2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5"/>
          <a:stretch/>
        </p:blipFill>
        <p:spPr>
          <a:xfrm>
            <a:off x="1187313" y="1066800"/>
            <a:ext cx="2632426" cy="5535084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6"/>
          <a:stretch/>
        </p:blipFill>
        <p:spPr>
          <a:xfrm>
            <a:off x="4841000" y="609600"/>
            <a:ext cx="2663497" cy="5553935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5"/>
          <a:stretch/>
        </p:blipFill>
        <p:spPr>
          <a:xfrm>
            <a:off x="8299384" y="1400174"/>
            <a:ext cx="2605934" cy="545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667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906"/>
          <a:stretch/>
        </p:blipFill>
        <p:spPr>
          <a:xfrm>
            <a:off x="4721537" y="1066800"/>
            <a:ext cx="2748925" cy="5791200"/>
          </a:xfrm>
          <a:prstGeom prst="rect">
            <a:avLst/>
          </a:prstGeom>
        </p:spPr>
      </p:pic>
      <p:sp>
        <p:nvSpPr>
          <p:cNvPr id="5" name="Заголовок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 txBox="1">
            <a:spLocks/>
          </p:cNvSpPr>
          <p:nvPr/>
        </p:nvSpPr>
        <p:spPr>
          <a:xfrm>
            <a:off x="0" y="230701"/>
            <a:ext cx="12192000" cy="1325563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algn="ctr"/>
            <a:r>
              <a:rPr lang="ru-RU" dirty="0" smtClean="0"/>
              <a:t>Траектория движения обычного пользователя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024533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1.wp.com/xamdev.ru/wp-content/uploads/2016/11/image00.png?w=1600&amp;ssl=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6128" y="256458"/>
            <a:ext cx="6739743" cy="3454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Текст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 txBox="1">
            <a:spLocks/>
          </p:cNvSpPr>
          <p:nvPr/>
        </p:nvSpPr>
        <p:spPr>
          <a:xfrm>
            <a:off x="2726129" y="3710577"/>
            <a:ext cx="6739742" cy="1885033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Для хранения данных об аккаунтах, адресах, меток, постах и комментариях были использованы сервисы </a:t>
            </a:r>
            <a:r>
              <a:rPr lang="en-US" sz="1800" dirty="0" smtClean="0"/>
              <a:t>Firebase: </a:t>
            </a:r>
          </a:p>
          <a:p>
            <a:r>
              <a:rPr lang="en-US" sz="1800" dirty="0" err="1" smtClean="0"/>
              <a:t>Realtime</a:t>
            </a:r>
            <a:r>
              <a:rPr lang="en-US" sz="1800" dirty="0" smtClean="0"/>
              <a:t> </a:t>
            </a:r>
            <a:r>
              <a:rPr lang="en-US" sz="1800" dirty="0"/>
              <a:t>Database </a:t>
            </a:r>
          </a:p>
          <a:p>
            <a:r>
              <a:rPr lang="en-US" sz="1800" dirty="0" smtClean="0"/>
              <a:t>Authorization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20976876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571327_TF44868783.potx" id="{D220FF32-8609-483C-A5BA-C411C8F95145}" vid="{81955614-B51E-4FF9-BA08-1EC8C61B2C94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1241</TotalTime>
  <Words>283</Words>
  <Application>Microsoft Office PowerPoint</Application>
  <PresentationFormat>Широкоэкранный</PresentationFormat>
  <Paragraphs>50</Paragraphs>
  <Slides>14</Slides>
  <Notes>9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4" baseType="lpstr">
      <vt:lpstr>Arial</vt:lpstr>
      <vt:lpstr>Calibri</vt:lpstr>
      <vt:lpstr>Calibri Light</vt:lpstr>
      <vt:lpstr>Constantia</vt:lpstr>
      <vt:lpstr>Corbel</vt:lpstr>
      <vt:lpstr>Gill Sans</vt:lpstr>
      <vt:lpstr>Helvetica Light</vt:lpstr>
      <vt:lpstr>Helvetica Neue Medium</vt:lpstr>
      <vt:lpstr>Raleway</vt:lpstr>
      <vt:lpstr>Тема Office</vt:lpstr>
      <vt:lpstr>Приложение для благоустройства территории дома Impress.Map</vt:lpstr>
      <vt:lpstr>Введение</vt:lpstr>
      <vt:lpstr>Цели и задачи </vt:lpstr>
      <vt:lpstr>Принцип работы</vt:lpstr>
      <vt:lpstr>Принцип работы</vt:lpstr>
      <vt:lpstr>Принцип работы</vt:lpstr>
      <vt:lpstr>Пояснение по функциям приложения</vt:lpstr>
      <vt:lpstr>Презентация PowerPoint</vt:lpstr>
      <vt:lpstr>Презентация PowerPoint</vt:lpstr>
      <vt:lpstr>Презентация PowerPoint</vt:lpstr>
      <vt:lpstr>Презентация PowerPoint</vt:lpstr>
      <vt:lpstr>Демонстрация приложения</vt:lpstr>
      <vt:lpstr>Вывод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Приложение для благоустройства территории дома Impress.Map</dc:title>
  <dc:creator>Admin</dc:creator>
  <cp:lastModifiedBy>Admin</cp:lastModifiedBy>
  <cp:revision>33</cp:revision>
  <dcterms:created xsi:type="dcterms:W3CDTF">2022-11-23T20:19:47Z</dcterms:created>
  <dcterms:modified xsi:type="dcterms:W3CDTF">2023-05-22T21:38:06Z</dcterms:modified>
</cp:coreProperties>
</file>